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0" r:id="rId6"/>
    <p:sldId id="259" r:id="rId7"/>
    <p:sldId id="261" r:id="rId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77471-76BF-48ED-821D-0138E8DD5ECA}" type="datetimeFigureOut">
              <a:rPr lang="sl-SI" smtClean="0"/>
              <a:t>23. 03. 2023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8554-7CD5-4B94-A2EF-45BBC9D935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2302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77471-76BF-48ED-821D-0138E8DD5ECA}" type="datetimeFigureOut">
              <a:rPr lang="sl-SI" smtClean="0"/>
              <a:t>23. 03. 2023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8554-7CD5-4B94-A2EF-45BBC9D935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2008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77471-76BF-48ED-821D-0138E8DD5ECA}" type="datetimeFigureOut">
              <a:rPr lang="sl-SI" smtClean="0"/>
              <a:t>23. 03. 2023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8554-7CD5-4B94-A2EF-45BBC9D935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27160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77471-76BF-48ED-821D-0138E8DD5ECA}" type="datetimeFigureOut">
              <a:rPr lang="sl-SI" smtClean="0"/>
              <a:t>23. 03. 2023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8554-7CD5-4B94-A2EF-45BBC9D935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93105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77471-76BF-48ED-821D-0138E8DD5ECA}" type="datetimeFigureOut">
              <a:rPr lang="sl-SI" smtClean="0"/>
              <a:t>23. 03. 2023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8554-7CD5-4B94-A2EF-45BBC9D935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7304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77471-76BF-48ED-821D-0138E8DD5ECA}" type="datetimeFigureOut">
              <a:rPr lang="sl-SI" smtClean="0"/>
              <a:t>23. 03. 2023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8554-7CD5-4B94-A2EF-45BBC9D935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71094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77471-76BF-48ED-821D-0138E8DD5ECA}" type="datetimeFigureOut">
              <a:rPr lang="sl-SI" smtClean="0"/>
              <a:t>23. 03. 2023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8554-7CD5-4B94-A2EF-45BBC9D935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72141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77471-76BF-48ED-821D-0138E8DD5ECA}" type="datetimeFigureOut">
              <a:rPr lang="sl-SI" smtClean="0"/>
              <a:t>23. 03. 2023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8554-7CD5-4B94-A2EF-45BBC9D935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98924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77471-76BF-48ED-821D-0138E8DD5ECA}" type="datetimeFigureOut">
              <a:rPr lang="sl-SI" smtClean="0"/>
              <a:t>23. 03. 2023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8554-7CD5-4B94-A2EF-45BBC9D935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1677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77471-76BF-48ED-821D-0138E8DD5ECA}" type="datetimeFigureOut">
              <a:rPr lang="sl-SI" smtClean="0"/>
              <a:t>23. 03. 2023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8554-7CD5-4B94-A2EF-45BBC9D935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8080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77471-76BF-48ED-821D-0138E8DD5ECA}" type="datetimeFigureOut">
              <a:rPr lang="sl-SI" smtClean="0"/>
              <a:t>23. 03. 2023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8554-7CD5-4B94-A2EF-45BBC9D935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46441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77471-76BF-48ED-821D-0138E8DD5ECA}" type="datetimeFigureOut">
              <a:rPr lang="sl-SI" smtClean="0"/>
              <a:t>23. 03. 2023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78554-7CD5-4B94-A2EF-45BBC9D935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5469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54" y="127564"/>
            <a:ext cx="11937076" cy="659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7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2"/>
          <a:srcRect b="10751"/>
          <a:stretch/>
        </p:blipFill>
        <p:spPr>
          <a:xfrm>
            <a:off x="2249898" y="56514"/>
            <a:ext cx="3578662" cy="312082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3"/>
          <a:srcRect b="11084"/>
          <a:stretch/>
        </p:blipFill>
        <p:spPr>
          <a:xfrm>
            <a:off x="6348984" y="56514"/>
            <a:ext cx="3524238" cy="3137449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9897" y="6438851"/>
            <a:ext cx="7545708" cy="419149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9897" y="3267377"/>
            <a:ext cx="3578662" cy="3127519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8984" y="3267377"/>
            <a:ext cx="3578662" cy="318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1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526" y="74727"/>
            <a:ext cx="3551974" cy="318152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9479" y="74727"/>
            <a:ext cx="3551974" cy="3181523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9479" y="3327017"/>
            <a:ext cx="3551974" cy="3111621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4526" y="3278245"/>
            <a:ext cx="3551974" cy="3160393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9479" y="6438638"/>
            <a:ext cx="7547502" cy="42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67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1018" y="66502"/>
            <a:ext cx="6609179" cy="671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35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079" y="58189"/>
            <a:ext cx="6550429" cy="672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16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455" y="74816"/>
            <a:ext cx="6575366" cy="670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63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033" y="74815"/>
            <a:ext cx="6557912" cy="671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82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0</Words>
  <Application>Microsoft Office PowerPoint</Application>
  <PresentationFormat>Širokozaslonsko</PresentationFormat>
  <Paragraphs>0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Maja Pogačar</dc:creator>
  <cp:lastModifiedBy>Mirjana Pintar</cp:lastModifiedBy>
  <cp:revision>12</cp:revision>
  <dcterms:created xsi:type="dcterms:W3CDTF">2023-03-22T09:03:48Z</dcterms:created>
  <dcterms:modified xsi:type="dcterms:W3CDTF">2023-03-23T11:58:55Z</dcterms:modified>
</cp:coreProperties>
</file>